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</p:sldIdLst>
  <p:sldSz cx="6858000" cy="9906000" type="A4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A4EB62-7656-4E99-A367-61D30A659D9F}" v="169" dt="2025-05-06T11:51:53.9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1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an Ren" userId="f50982e1-c601-4418-8313-68413361288c" providerId="ADAL" clId="{46A4EB62-7656-4E99-A367-61D30A659D9F}"/>
    <pc:docChg chg="undo redo custSel addSld delSld modSld">
      <pc:chgData name="Yuan Ren" userId="f50982e1-c601-4418-8313-68413361288c" providerId="ADAL" clId="{46A4EB62-7656-4E99-A367-61D30A659D9F}" dt="2025-05-06T11:53:30.440" v="544" actId="113"/>
      <pc:docMkLst>
        <pc:docMk/>
      </pc:docMkLst>
      <pc:sldChg chg="addSp modSp new del mod setBg">
        <pc:chgData name="Yuan Ren" userId="f50982e1-c601-4418-8313-68413361288c" providerId="ADAL" clId="{46A4EB62-7656-4E99-A367-61D30A659D9F}" dt="2025-05-06T10:26:44.826" v="5" actId="47"/>
        <pc:sldMkLst>
          <pc:docMk/>
          <pc:sldMk cId="318722503" sldId="256"/>
        </pc:sldMkLst>
        <pc:spChg chg="mod">
          <ac:chgData name="Yuan Ren" userId="f50982e1-c601-4418-8313-68413361288c" providerId="ADAL" clId="{46A4EB62-7656-4E99-A367-61D30A659D9F}" dt="2025-05-06T10:26:38.631" v="2" actId="26606"/>
          <ac:spMkLst>
            <pc:docMk/>
            <pc:sldMk cId="318722503" sldId="256"/>
            <ac:spMk id="2" creationId="{D7080668-D3EA-7DB6-8AC3-BC3B3D7B60D3}"/>
          </ac:spMkLst>
        </pc:spChg>
        <pc:spChg chg="mod">
          <ac:chgData name="Yuan Ren" userId="f50982e1-c601-4418-8313-68413361288c" providerId="ADAL" clId="{46A4EB62-7656-4E99-A367-61D30A659D9F}" dt="2025-05-06T10:26:38.631" v="2" actId="26606"/>
          <ac:spMkLst>
            <pc:docMk/>
            <pc:sldMk cId="318722503" sldId="256"/>
            <ac:spMk id="3" creationId="{B8B1A161-C16E-5D14-8A9E-B94B84797AB8}"/>
          </ac:spMkLst>
        </pc:spChg>
        <pc:spChg chg="add">
          <ac:chgData name="Yuan Ren" userId="f50982e1-c601-4418-8313-68413361288c" providerId="ADAL" clId="{46A4EB62-7656-4E99-A367-61D30A659D9F}" dt="2025-05-06T10:26:38.631" v="2" actId="26606"/>
          <ac:spMkLst>
            <pc:docMk/>
            <pc:sldMk cId="318722503" sldId="256"/>
            <ac:spMk id="1031" creationId="{B7BD7FCF-A254-4A97-A15C-319B67622677}"/>
          </ac:spMkLst>
        </pc:spChg>
        <pc:spChg chg="add">
          <ac:chgData name="Yuan Ren" userId="f50982e1-c601-4418-8313-68413361288c" providerId="ADAL" clId="{46A4EB62-7656-4E99-A367-61D30A659D9F}" dt="2025-05-06T10:26:38.631" v="2" actId="26606"/>
          <ac:spMkLst>
            <pc:docMk/>
            <pc:sldMk cId="318722503" sldId="256"/>
            <ac:spMk id="1033" creationId="{52FFAF72-6204-4676-9C6F-9A4CC4D91805}"/>
          </ac:spMkLst>
        </pc:spChg>
        <pc:picChg chg="add mod">
          <ac:chgData name="Yuan Ren" userId="f50982e1-c601-4418-8313-68413361288c" providerId="ADAL" clId="{46A4EB62-7656-4E99-A367-61D30A659D9F}" dt="2025-05-06T10:26:38.631" v="2" actId="26606"/>
          <ac:picMkLst>
            <pc:docMk/>
            <pc:sldMk cId="318722503" sldId="256"/>
            <ac:picMk id="1026" creationId="{FA1764E4-AB18-D22E-A06B-086BF45D9FA1}"/>
          </ac:picMkLst>
        </pc:picChg>
      </pc:sldChg>
      <pc:sldChg chg="addSp delSp modSp new mod">
        <pc:chgData name="Yuan Ren" userId="f50982e1-c601-4418-8313-68413361288c" providerId="ADAL" clId="{46A4EB62-7656-4E99-A367-61D30A659D9F}" dt="2025-05-06T10:57:37.024" v="469" actId="1076"/>
        <pc:sldMkLst>
          <pc:docMk/>
          <pc:sldMk cId="1727704353" sldId="257"/>
        </pc:sldMkLst>
        <pc:spChg chg="del">
          <ac:chgData name="Yuan Ren" userId="f50982e1-c601-4418-8313-68413361288c" providerId="ADAL" clId="{46A4EB62-7656-4E99-A367-61D30A659D9F}" dt="2025-05-06T10:26:47.733" v="6" actId="478"/>
          <ac:spMkLst>
            <pc:docMk/>
            <pc:sldMk cId="1727704353" sldId="257"/>
            <ac:spMk id="2" creationId="{9B1B8C8E-7710-3058-56BB-9003D6B71239}"/>
          </ac:spMkLst>
        </pc:spChg>
        <pc:spChg chg="del">
          <ac:chgData name="Yuan Ren" userId="f50982e1-c601-4418-8313-68413361288c" providerId="ADAL" clId="{46A4EB62-7656-4E99-A367-61D30A659D9F}" dt="2025-05-06T10:26:48.788" v="7" actId="478"/>
          <ac:spMkLst>
            <pc:docMk/>
            <pc:sldMk cId="1727704353" sldId="257"/>
            <ac:spMk id="3" creationId="{77474ACD-5806-3478-064A-7F1CED484F5C}"/>
          </ac:spMkLst>
        </pc:spChg>
        <pc:spChg chg="add">
          <ac:chgData name="Yuan Ren" userId="f50982e1-c601-4418-8313-68413361288c" providerId="ADAL" clId="{46A4EB62-7656-4E99-A367-61D30A659D9F}" dt="2025-05-06T10:30:02.457" v="37"/>
          <ac:spMkLst>
            <pc:docMk/>
            <pc:sldMk cId="1727704353" sldId="257"/>
            <ac:spMk id="8" creationId="{3613C0D5-97FD-7BB1-D06D-7A403D6C1B32}"/>
          </ac:spMkLst>
        </pc:spChg>
        <pc:spChg chg="add">
          <ac:chgData name="Yuan Ren" userId="f50982e1-c601-4418-8313-68413361288c" providerId="ADAL" clId="{46A4EB62-7656-4E99-A367-61D30A659D9F}" dt="2025-05-06T10:33:11.465" v="58"/>
          <ac:spMkLst>
            <pc:docMk/>
            <pc:sldMk cId="1727704353" sldId="257"/>
            <ac:spMk id="11" creationId="{63B0DE3F-FCCB-F844-B5C5-015D699DBD40}"/>
          </ac:spMkLst>
        </pc:spChg>
        <pc:spChg chg="add mod">
          <ac:chgData name="Yuan Ren" userId="f50982e1-c601-4418-8313-68413361288c" providerId="ADAL" clId="{46A4EB62-7656-4E99-A367-61D30A659D9F}" dt="2025-05-06T10:50:12.039" v="454" actId="1035"/>
          <ac:spMkLst>
            <pc:docMk/>
            <pc:sldMk cId="1727704353" sldId="257"/>
            <ac:spMk id="15" creationId="{F8BCE17B-C2E8-E1BA-8C24-7C0CF9C022A8}"/>
          </ac:spMkLst>
        </pc:spChg>
        <pc:picChg chg="add del mod">
          <ac:chgData name="Yuan Ren" userId="f50982e1-c601-4418-8313-68413361288c" providerId="ADAL" clId="{46A4EB62-7656-4E99-A367-61D30A659D9F}" dt="2025-05-06T10:28:50.272" v="25" actId="478"/>
          <ac:picMkLst>
            <pc:docMk/>
            <pc:sldMk cId="1727704353" sldId="257"/>
            <ac:picMk id="4" creationId="{71304E45-939C-D05B-BC37-8C2CD4A34CF2}"/>
          </ac:picMkLst>
        </pc:picChg>
        <pc:picChg chg="add del mod">
          <ac:chgData name="Yuan Ren" userId="f50982e1-c601-4418-8313-68413361288c" providerId="ADAL" clId="{46A4EB62-7656-4E99-A367-61D30A659D9F}" dt="2025-05-06T10:28:33.919" v="22" actId="478"/>
          <ac:picMkLst>
            <pc:docMk/>
            <pc:sldMk cId="1727704353" sldId="257"/>
            <ac:picMk id="5" creationId="{8B128E2C-2E99-B517-0A0E-20B41E279F2D}"/>
          </ac:picMkLst>
        </pc:picChg>
        <pc:picChg chg="add del mod">
          <ac:chgData name="Yuan Ren" userId="f50982e1-c601-4418-8313-68413361288c" providerId="ADAL" clId="{46A4EB62-7656-4E99-A367-61D30A659D9F}" dt="2025-05-06T10:45:02.904" v="272" actId="478"/>
          <ac:picMkLst>
            <pc:docMk/>
            <pc:sldMk cId="1727704353" sldId="257"/>
            <ac:picMk id="6" creationId="{DE574C91-10CE-C9E7-4509-4E8EA366CEF0}"/>
          </ac:picMkLst>
        </pc:picChg>
        <pc:picChg chg="add del mod">
          <ac:chgData name="Yuan Ren" userId="f50982e1-c601-4418-8313-68413361288c" providerId="ADAL" clId="{46A4EB62-7656-4E99-A367-61D30A659D9F}" dt="2025-05-06T10:30:20.419" v="42" actId="478"/>
          <ac:picMkLst>
            <pc:docMk/>
            <pc:sldMk cId="1727704353" sldId="257"/>
            <ac:picMk id="7" creationId="{4BF42D7F-091C-8425-9E29-35F49A2393C6}"/>
          </ac:picMkLst>
        </pc:picChg>
        <pc:picChg chg="add del mod modCrop">
          <ac:chgData name="Yuan Ren" userId="f50982e1-c601-4418-8313-68413361288c" providerId="ADAL" clId="{46A4EB62-7656-4E99-A367-61D30A659D9F}" dt="2025-05-06T10:45:01.796" v="271" actId="478"/>
          <ac:picMkLst>
            <pc:docMk/>
            <pc:sldMk cId="1727704353" sldId="257"/>
            <ac:picMk id="10" creationId="{E767BC81-ED62-FE65-BEB5-FBF51AFC0AF5}"/>
          </ac:picMkLst>
        </pc:picChg>
        <pc:picChg chg="add mod ord modCrop">
          <ac:chgData name="Yuan Ren" userId="f50982e1-c601-4418-8313-68413361288c" providerId="ADAL" clId="{46A4EB62-7656-4E99-A367-61D30A659D9F}" dt="2025-05-06T10:50:16.628" v="455" actId="14100"/>
          <ac:picMkLst>
            <pc:docMk/>
            <pc:sldMk cId="1727704353" sldId="257"/>
            <ac:picMk id="13" creationId="{D4354EB1-2339-815D-839D-046A270930D0}"/>
          </ac:picMkLst>
        </pc:picChg>
        <pc:picChg chg="add del mod">
          <ac:chgData name="Yuan Ren" userId="f50982e1-c601-4418-8313-68413361288c" providerId="ADAL" clId="{46A4EB62-7656-4E99-A367-61D30A659D9F}" dt="2025-05-06T10:43:38.391" v="216" actId="478"/>
          <ac:picMkLst>
            <pc:docMk/>
            <pc:sldMk cId="1727704353" sldId="257"/>
            <ac:picMk id="16" creationId="{352BB911-EB3F-410F-917C-FCE07B8AC0C8}"/>
          </ac:picMkLst>
        </pc:picChg>
        <pc:picChg chg="add mod">
          <ac:chgData name="Yuan Ren" userId="f50982e1-c601-4418-8313-68413361288c" providerId="ADAL" clId="{46A4EB62-7656-4E99-A367-61D30A659D9F}" dt="2025-05-06T10:46:12.321" v="350" actId="1076"/>
          <ac:picMkLst>
            <pc:docMk/>
            <pc:sldMk cId="1727704353" sldId="257"/>
            <ac:picMk id="17" creationId="{698D7D39-CF53-2199-A908-4F54C9E3B0D4}"/>
          </ac:picMkLst>
        </pc:picChg>
        <pc:picChg chg="add del mod ord modCrop">
          <ac:chgData name="Yuan Ren" userId="f50982e1-c601-4418-8313-68413361288c" providerId="ADAL" clId="{46A4EB62-7656-4E99-A367-61D30A659D9F}" dt="2025-05-06T10:57:15.680" v="458" actId="478"/>
          <ac:picMkLst>
            <pc:docMk/>
            <pc:sldMk cId="1727704353" sldId="257"/>
            <ac:picMk id="19" creationId="{6EA4109B-8EAC-884D-8C74-BB79A3DE1A09}"/>
          </ac:picMkLst>
        </pc:picChg>
        <pc:picChg chg="add mod">
          <ac:chgData name="Yuan Ren" userId="f50982e1-c601-4418-8313-68413361288c" providerId="ADAL" clId="{46A4EB62-7656-4E99-A367-61D30A659D9F}" dt="2025-05-06T10:49:19.855" v="404" actId="1076"/>
          <ac:picMkLst>
            <pc:docMk/>
            <pc:sldMk cId="1727704353" sldId="257"/>
            <ac:picMk id="20" creationId="{1AFF0BA3-D96E-903C-64DD-4368CEE7A466}"/>
          </ac:picMkLst>
        </pc:picChg>
        <pc:picChg chg="add del">
          <ac:chgData name="Yuan Ren" userId="f50982e1-c601-4418-8313-68413361288c" providerId="ADAL" clId="{46A4EB62-7656-4E99-A367-61D30A659D9F}" dt="2025-05-06T10:55:55.109" v="457" actId="21"/>
          <ac:picMkLst>
            <pc:docMk/>
            <pc:sldMk cId="1727704353" sldId="257"/>
            <ac:picMk id="21" creationId="{6A5BF93D-6837-6D02-31FB-3C2527A7A885}"/>
          </ac:picMkLst>
        </pc:picChg>
        <pc:picChg chg="add mod modCrop">
          <ac:chgData name="Yuan Ren" userId="f50982e1-c601-4418-8313-68413361288c" providerId="ADAL" clId="{46A4EB62-7656-4E99-A367-61D30A659D9F}" dt="2025-05-06T10:57:37.024" v="469" actId="1076"/>
          <ac:picMkLst>
            <pc:docMk/>
            <pc:sldMk cId="1727704353" sldId="257"/>
            <ac:picMk id="23" creationId="{3B83C548-A7D2-B61E-1363-1A3E2F53F49B}"/>
          </ac:picMkLst>
        </pc:picChg>
        <pc:picChg chg="add mod">
          <ac:chgData name="Yuan Ren" userId="f50982e1-c601-4418-8313-68413361288c" providerId="ADAL" clId="{46A4EB62-7656-4E99-A367-61D30A659D9F}" dt="2025-05-06T10:45:21.549" v="306" actId="1076"/>
          <ac:picMkLst>
            <pc:docMk/>
            <pc:sldMk cId="1727704353" sldId="257"/>
            <ac:picMk id="2050" creationId="{6B612579-85BB-8F8E-7EBE-8503825D6005}"/>
          </ac:picMkLst>
        </pc:picChg>
      </pc:sldChg>
      <pc:sldChg chg="addSp delSp modSp new mod">
        <pc:chgData name="Yuan Ren" userId="f50982e1-c601-4418-8313-68413361288c" providerId="ADAL" clId="{46A4EB62-7656-4E99-A367-61D30A659D9F}" dt="2025-05-06T11:53:30.440" v="544" actId="113"/>
        <pc:sldMkLst>
          <pc:docMk/>
          <pc:sldMk cId="2172083776" sldId="258"/>
        </pc:sldMkLst>
        <pc:spChg chg="del">
          <ac:chgData name="Yuan Ren" userId="f50982e1-c601-4418-8313-68413361288c" providerId="ADAL" clId="{46A4EB62-7656-4E99-A367-61D30A659D9F}" dt="2025-05-06T11:51:56.736" v="472" actId="478"/>
          <ac:spMkLst>
            <pc:docMk/>
            <pc:sldMk cId="2172083776" sldId="258"/>
            <ac:spMk id="2" creationId="{8731ECE5-EEE2-5DE9-FB83-8304BDEED326}"/>
          </ac:spMkLst>
        </pc:spChg>
        <pc:spChg chg="mod">
          <ac:chgData name="Yuan Ren" userId="f50982e1-c601-4418-8313-68413361288c" providerId="ADAL" clId="{46A4EB62-7656-4E99-A367-61D30A659D9F}" dt="2025-05-06T11:53:30.440" v="544" actId="113"/>
          <ac:spMkLst>
            <pc:docMk/>
            <pc:sldMk cId="2172083776" sldId="258"/>
            <ac:spMk id="3" creationId="{A98FE9B7-5E79-5256-D3B0-A4FCB9023F70}"/>
          </ac:spMkLst>
        </pc:spChg>
        <pc:picChg chg="add mod">
          <ac:chgData name="Yuan Ren" userId="f50982e1-c601-4418-8313-68413361288c" providerId="ADAL" clId="{46A4EB62-7656-4E99-A367-61D30A659D9F}" dt="2025-05-06T11:53:24.706" v="542" actId="1035"/>
          <ac:picMkLst>
            <pc:docMk/>
            <pc:sldMk cId="2172083776" sldId="258"/>
            <ac:picMk id="4" creationId="{711DA2D3-E0AA-E4A3-CB33-3D402BF9D2B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2F41-9449-417B-97B3-2C101204D70E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BF8A-7BAC-4743-8C85-0F5DE7FBD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753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2F41-9449-417B-97B3-2C101204D70E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BF8A-7BAC-4743-8C85-0F5DE7FBD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1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2F41-9449-417B-97B3-2C101204D70E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BF8A-7BAC-4743-8C85-0F5DE7FBD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667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2F41-9449-417B-97B3-2C101204D70E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BF8A-7BAC-4743-8C85-0F5DE7FBD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170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2F41-9449-417B-97B3-2C101204D70E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BF8A-7BAC-4743-8C85-0F5DE7FBD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398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2F41-9449-417B-97B3-2C101204D70E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BF8A-7BAC-4743-8C85-0F5DE7FBD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180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2F41-9449-417B-97B3-2C101204D70E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BF8A-7BAC-4743-8C85-0F5DE7FBD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670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2F41-9449-417B-97B3-2C101204D70E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BF8A-7BAC-4743-8C85-0F5DE7FBD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638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2F41-9449-417B-97B3-2C101204D70E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BF8A-7BAC-4743-8C85-0F5DE7FBD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282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2F41-9449-417B-97B3-2C101204D70E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BF8A-7BAC-4743-8C85-0F5DE7FBD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544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2F41-9449-417B-97B3-2C101204D70E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EBF8A-7BAC-4743-8C85-0F5DE7FBD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902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F82F41-9449-417B-97B3-2C101204D70E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EEBF8A-7BAC-4743-8C85-0F5DE7FBD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34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etter From Santa Printable Instant Download!!">
            <a:extLst>
              <a:ext uri="{FF2B5EF4-FFF2-40B4-BE49-F238E27FC236}">
                <a16:creationId xmlns:a16="http://schemas.microsoft.com/office/drawing/2014/main" id="{6B612579-85BB-8F8E-7EBE-8503825D60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0" b="35756"/>
          <a:stretch/>
        </p:blipFill>
        <p:spPr bwMode="auto">
          <a:xfrm>
            <a:off x="0" y="0"/>
            <a:ext cx="6858000" cy="540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Letter From Santa Printable Instant Download!!">
            <a:extLst>
              <a:ext uri="{FF2B5EF4-FFF2-40B4-BE49-F238E27FC236}">
                <a16:creationId xmlns:a16="http://schemas.microsoft.com/office/drawing/2014/main" id="{698D7D39-CF53-2199-A908-4F54C9E3B0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02" b="2469"/>
          <a:stretch/>
        </p:blipFill>
        <p:spPr bwMode="auto">
          <a:xfrm>
            <a:off x="0" y="3715333"/>
            <a:ext cx="6858000" cy="619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8BCE17B-C2E8-E1BA-8C24-7C0CF9C022A8}"/>
              </a:ext>
            </a:extLst>
          </p:cNvPr>
          <p:cNvSpPr txBox="1"/>
          <p:nvPr/>
        </p:nvSpPr>
        <p:spPr>
          <a:xfrm>
            <a:off x="483141" y="1707010"/>
            <a:ext cx="5988995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>
                <a:latin typeface="Gabriola" panose="04040605051002020D02" pitchFamily="82" charset="0"/>
              </a:rPr>
              <a:t>Dear </a:t>
            </a:r>
            <a:r>
              <a:rPr lang="en-US" sz="2400" b="1" dirty="0">
                <a:latin typeface="Gabriola" panose="04040605051002020D02" pitchFamily="82" charset="0"/>
              </a:rPr>
              <a:t>Olivia</a:t>
            </a:r>
            <a:r>
              <a:rPr lang="en-US" sz="2400" dirty="0">
                <a:latin typeface="Gabriola" panose="04040605051002020D02" pitchFamily="82" charset="0"/>
              </a:rPr>
              <a:t>,</a:t>
            </a:r>
          </a:p>
          <a:p>
            <a:pPr>
              <a:buNone/>
            </a:pPr>
            <a:endParaRPr lang="en-US" sz="2400" dirty="0">
              <a:latin typeface="Gabriola" panose="04040605051002020D02" pitchFamily="82" charset="0"/>
            </a:endParaRPr>
          </a:p>
          <a:p>
            <a:pPr>
              <a:buNone/>
            </a:pPr>
            <a:r>
              <a:rPr lang="en-US" sz="2400" dirty="0">
                <a:latin typeface="Gabriola" panose="04040605051002020D02" pitchFamily="82" charset="0"/>
              </a:rPr>
              <a:t>Ho </a:t>
            </a:r>
            <a:r>
              <a:rPr lang="en-US" sz="2400" dirty="0" err="1">
                <a:latin typeface="Gabriola" panose="04040605051002020D02" pitchFamily="82" charset="0"/>
              </a:rPr>
              <a:t>ho</a:t>
            </a:r>
            <a:r>
              <a:rPr lang="en-US" sz="2400" dirty="0">
                <a:latin typeface="Gabriola" panose="04040605051002020D02" pitchFamily="82" charset="0"/>
              </a:rPr>
              <a:t> </a:t>
            </a:r>
            <a:r>
              <a:rPr lang="en-US" sz="2400" dirty="0" err="1">
                <a:latin typeface="Gabriola" panose="04040605051002020D02" pitchFamily="82" charset="0"/>
              </a:rPr>
              <a:t>ho</a:t>
            </a:r>
            <a:r>
              <a:rPr lang="en-US" sz="2400" dirty="0">
                <a:latin typeface="Gabriola" panose="04040605051002020D02" pitchFamily="82" charset="0"/>
              </a:rPr>
              <a:t>! I’ve been watching from Lapland, and wow — you two have been </a:t>
            </a:r>
            <a:r>
              <a:rPr lang="en-US" sz="2400" i="1" dirty="0">
                <a:latin typeface="Gabriola" panose="04040605051002020D02" pitchFamily="82" charset="0"/>
              </a:rPr>
              <a:t>amazing</a:t>
            </a:r>
            <a:r>
              <a:rPr lang="en-US" sz="2400" dirty="0">
                <a:latin typeface="Gabriola" panose="04040605051002020D02" pitchFamily="82" charset="0"/>
              </a:rPr>
              <a:t>!</a:t>
            </a:r>
          </a:p>
          <a:p>
            <a:pPr>
              <a:buNone/>
            </a:pPr>
            <a:endParaRPr lang="en-US" sz="2400" dirty="0">
              <a:latin typeface="Gabriola" panose="04040605051002020D02" pitchFamily="82" charset="0"/>
            </a:endParaRPr>
          </a:p>
          <a:p>
            <a:pPr>
              <a:buNone/>
            </a:pPr>
            <a:r>
              <a:rPr lang="en-US" sz="2400" b="1" dirty="0">
                <a:latin typeface="Gabriola" panose="04040605051002020D02" pitchFamily="82" charset="0"/>
              </a:rPr>
              <a:t>Olivia</a:t>
            </a:r>
            <a:r>
              <a:rPr lang="en-US" sz="2400" dirty="0">
                <a:latin typeface="Gabriola" panose="04040605051002020D02" pitchFamily="82" charset="0"/>
              </a:rPr>
              <a:t>, congratulations on reading your first chapter book, reaching </a:t>
            </a:r>
            <a:r>
              <a:rPr lang="en-US" sz="2400" b="1" dirty="0">
                <a:latin typeface="Gabriola" panose="04040605051002020D02" pitchFamily="82" charset="0"/>
              </a:rPr>
              <a:t>Level 2 in ice skating</a:t>
            </a:r>
            <a:r>
              <a:rPr lang="en-US" sz="2400" dirty="0">
                <a:latin typeface="Gabriola" panose="04040605051002020D02" pitchFamily="82" charset="0"/>
              </a:rPr>
              <a:t>, </a:t>
            </a:r>
            <a:r>
              <a:rPr lang="en-US" sz="2400" b="1" dirty="0">
                <a:latin typeface="Gabriola" panose="04040605051002020D02" pitchFamily="82" charset="0"/>
              </a:rPr>
              <a:t>Level 3 in swimming</a:t>
            </a:r>
            <a:r>
              <a:rPr lang="en-US" sz="2400" dirty="0">
                <a:latin typeface="Gabriola" panose="04040605051002020D02" pitchFamily="82" charset="0"/>
              </a:rPr>
              <a:t>, and climbing and singing like a star.</a:t>
            </a:r>
          </a:p>
          <a:p>
            <a:pPr>
              <a:buNone/>
            </a:pPr>
            <a:endParaRPr lang="en-US" sz="2400" dirty="0">
              <a:latin typeface="Gabriola" panose="04040605051002020D02" pitchFamily="82" charset="0"/>
            </a:endParaRPr>
          </a:p>
          <a:p>
            <a:pPr>
              <a:buNone/>
            </a:pPr>
            <a:r>
              <a:rPr lang="en-US" sz="2400" dirty="0">
                <a:latin typeface="Gabriola" panose="04040605051002020D02" pitchFamily="82" charset="0"/>
              </a:rPr>
              <a:t>As a special reward… 🎁 </a:t>
            </a:r>
            <a:r>
              <a:rPr lang="en-US" sz="2400" b="1" dirty="0">
                <a:latin typeface="Gabriola" panose="04040605051002020D02" pitchFamily="82" charset="0"/>
              </a:rPr>
              <a:t>Here’s my direct number!</a:t>
            </a:r>
            <a:br>
              <a:rPr lang="en-US" sz="2400" dirty="0">
                <a:latin typeface="Gabriola" panose="04040605051002020D02" pitchFamily="82" charset="0"/>
              </a:rPr>
            </a:br>
            <a:r>
              <a:rPr lang="en-US" sz="2400" dirty="0">
                <a:latin typeface="Gabriola" panose="04040605051002020D02" pitchFamily="82" charset="0"/>
              </a:rPr>
              <a:t>Simply scan the QR with a mobile phone and you can talk to me anytime — to share questions, stories, or just say hi.</a:t>
            </a:r>
          </a:p>
          <a:p>
            <a:pPr>
              <a:buNone/>
            </a:pPr>
            <a:endParaRPr lang="en-US" sz="2400" dirty="0">
              <a:latin typeface="Gabriola" panose="04040605051002020D02" pitchFamily="82" charset="0"/>
            </a:endParaRPr>
          </a:p>
          <a:p>
            <a:r>
              <a:rPr lang="en-US" sz="2400" dirty="0">
                <a:latin typeface="Gabriola" panose="04040605051002020D02" pitchFamily="82" charset="0"/>
              </a:rPr>
              <a:t>Keep up the great work!</a:t>
            </a:r>
            <a:br>
              <a:rPr lang="en-US" sz="2400" dirty="0">
                <a:latin typeface="Gabriola" panose="04040605051002020D02" pitchFamily="82" charset="0"/>
              </a:rPr>
            </a:br>
            <a:r>
              <a:rPr lang="en-US" sz="2400" dirty="0">
                <a:latin typeface="Gabriola" panose="04040605051002020D02" pitchFamily="82" charset="0"/>
              </a:rPr>
              <a:t>With love and jingle bells,</a:t>
            </a:r>
            <a:br>
              <a:rPr lang="en-US" sz="2400" dirty="0">
                <a:latin typeface="Gabriola" panose="04040605051002020D02" pitchFamily="82" charset="0"/>
              </a:rPr>
            </a:br>
            <a:r>
              <a:rPr lang="en-US" sz="2400" b="1" dirty="0">
                <a:latin typeface="Gabriola" panose="04040605051002020D02" pitchFamily="82" charset="0"/>
              </a:rPr>
              <a:t>Santa Claus</a:t>
            </a:r>
            <a:r>
              <a:rPr lang="en-US" sz="2400" dirty="0">
                <a:latin typeface="Gabriola" panose="04040605051002020D02" pitchFamily="82" charset="0"/>
              </a:rPr>
              <a:t> 🎅✨</a:t>
            </a:r>
          </a:p>
        </p:txBody>
      </p:sp>
      <p:pic>
        <p:nvPicPr>
          <p:cNvPr id="13" name="Picture 12" descr="A qr code on a screen&#10;&#10;AI-generated content may be incorrect.">
            <a:extLst>
              <a:ext uri="{FF2B5EF4-FFF2-40B4-BE49-F238E27FC236}">
                <a16:creationId xmlns:a16="http://schemas.microsoft.com/office/drawing/2014/main" id="{D4354EB1-2339-815D-839D-046A270930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7" t="34371" r="19171" b="37807"/>
          <a:stretch/>
        </p:blipFill>
        <p:spPr>
          <a:xfrm>
            <a:off x="3767847" y="7153460"/>
            <a:ext cx="2522707" cy="2481830"/>
          </a:xfrm>
          <a:prstGeom prst="roundRect">
            <a:avLst/>
          </a:prstGeom>
        </p:spPr>
      </p:pic>
      <p:pic>
        <p:nvPicPr>
          <p:cNvPr id="20" name="Picture 2" descr="Letter From Santa Printable Instant Download!!">
            <a:extLst>
              <a:ext uri="{FF2B5EF4-FFF2-40B4-BE49-F238E27FC236}">
                <a16:creationId xmlns:a16="http://schemas.microsoft.com/office/drawing/2014/main" id="{1AFF0BA3-D96E-903C-64DD-4368CEE7A4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0" t="22242" r="40756" b="72922"/>
          <a:stretch/>
        </p:blipFill>
        <p:spPr bwMode="auto">
          <a:xfrm>
            <a:off x="2673484" y="1284829"/>
            <a:ext cx="1511031" cy="42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704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etter From Santa Printable Instant Download!!">
            <a:extLst>
              <a:ext uri="{FF2B5EF4-FFF2-40B4-BE49-F238E27FC236}">
                <a16:creationId xmlns:a16="http://schemas.microsoft.com/office/drawing/2014/main" id="{EE071409-EDC0-01EA-1947-0092046202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0" b="35756"/>
          <a:stretch/>
        </p:blipFill>
        <p:spPr bwMode="auto">
          <a:xfrm>
            <a:off x="0" y="0"/>
            <a:ext cx="6858000" cy="540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Letter From Santa Printable Instant Download!!">
            <a:extLst>
              <a:ext uri="{FF2B5EF4-FFF2-40B4-BE49-F238E27FC236}">
                <a16:creationId xmlns:a16="http://schemas.microsoft.com/office/drawing/2014/main" id="{E02AA994-248A-03FA-D179-2860DFC0F5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02" b="2469"/>
          <a:stretch/>
        </p:blipFill>
        <p:spPr bwMode="auto">
          <a:xfrm>
            <a:off x="0" y="3715333"/>
            <a:ext cx="6858000" cy="619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FE9B7-5E79-5256-D3B0-A4FCB9023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1393" y="3624908"/>
            <a:ext cx="2335214" cy="26561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>
                <a:latin typeface="Monotype Corsiva" panose="03010101010201010101" pitchFamily="66" charset="0"/>
              </a:rPr>
              <a:t>To </a:t>
            </a:r>
            <a:r>
              <a:rPr lang="en-GB" sz="4000" b="1" dirty="0">
                <a:latin typeface="Monotype Corsiva" panose="03010101010201010101" pitchFamily="66" charset="0"/>
              </a:rPr>
              <a:t>Olivia</a:t>
            </a:r>
          </a:p>
        </p:txBody>
      </p:sp>
    </p:spTree>
    <p:extLst>
      <p:ext uri="{BB962C8B-B14F-4D97-AF65-F5344CB8AC3E}">
        <p14:creationId xmlns:p14="http://schemas.microsoft.com/office/powerpoint/2010/main" val="2172083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34c6ce67-15b8-4eff-80e9-52da8be89706}" enabled="0" method="" siteId="{34c6ce67-15b8-4eff-80e9-52da8be8970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</TotalTime>
  <Words>111</Words>
  <Application>Microsoft Office PowerPoint</Application>
  <PresentationFormat>A4 Paper (210x297 mm)</PresentationFormat>
  <Paragraphs>10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Aptos</vt:lpstr>
      <vt:lpstr>Aptos Display</vt:lpstr>
      <vt:lpstr>Arial</vt:lpstr>
      <vt:lpstr>Gabriola</vt:lpstr>
      <vt:lpstr>Monotype Corsiva</vt:lpstr>
      <vt:lpstr>Office Theme</vt:lpstr>
      <vt:lpstr>PowerPoint Presentation</vt:lpstr>
      <vt:lpstr>PowerPoint Presentation</vt:lpstr>
    </vt:vector>
  </TitlesOfParts>
  <Company>Ansys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Yuan Ren</dc:creator>
  <cp:lastModifiedBy>ren yuan</cp:lastModifiedBy>
  <cp:revision>5</cp:revision>
  <cp:lastPrinted>2025-05-06T10:53:41Z</cp:lastPrinted>
  <dcterms:created xsi:type="dcterms:W3CDTF">2025-05-06T10:23:30Z</dcterms:created>
  <dcterms:modified xsi:type="dcterms:W3CDTF">2025-08-28T22:20:35Z</dcterms:modified>
</cp:coreProperties>
</file>